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7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0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6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37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1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6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2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6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9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3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EBB151-00FE-400D-9DF8-143981D96D3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930B78-9628-473F-A9A2-C89D2BA3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193074"/>
            <a:ext cx="6714309" cy="5664926"/>
          </a:xfrm>
        </p:spPr>
        <p:txBody>
          <a:bodyPr/>
          <a:lstStyle/>
          <a:p>
            <a:pPr algn="just"/>
            <a:r>
              <a:rPr lang="en-US" sz="3200" dirty="0" smtClean="0"/>
              <a:t>Rental </a:t>
            </a:r>
            <a:r>
              <a:rPr lang="en-US" sz="3200" dirty="0"/>
              <a:t>Code Service                 </a:t>
            </a:r>
          </a:p>
          <a:p>
            <a:pPr algn="just"/>
            <a:r>
              <a:rPr lang="en-US" sz="3200" dirty="0" smtClean="0"/>
              <a:t>Programming Company is a company specializing in programming computer software projects, mobile applications, graphics, interfaces, games, web design and database design.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46" y="1194349"/>
            <a:ext cx="5338353" cy="566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46" y="1193074"/>
            <a:ext cx="5338353" cy="5664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909" y="212436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   </a:t>
            </a:r>
            <a:r>
              <a:rPr lang="en-GB" sz="3600" b="1" dirty="0" smtClean="0"/>
              <a:t>RENTAL CODE SERVICE PROGRAMMING </a:t>
            </a:r>
            <a:r>
              <a:rPr lang="en-GB" sz="3600" b="1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401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210"/>
            <a:ext cx="10515600" cy="930499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83855"/>
            <a:ext cx="10018713" cy="535709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Address</a:t>
            </a:r>
            <a:r>
              <a:rPr lang="en-US" dirty="0"/>
              <a:t>: 87 Nguyen </a:t>
            </a:r>
            <a:r>
              <a:rPr lang="en-US" dirty="0" err="1"/>
              <a:t>Huu</a:t>
            </a:r>
            <a:r>
              <a:rPr lang="en-US" dirty="0"/>
              <a:t> </a:t>
            </a:r>
            <a:r>
              <a:rPr lang="en-US" dirty="0" err="1"/>
              <a:t>Tho</a:t>
            </a:r>
            <a:r>
              <a:rPr lang="en-US" dirty="0"/>
              <a:t>, Tan Hung Ward, District 7, Ho Chi Minh City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dirty="0" err="1"/>
              <a:t>DragonKing@gmail.com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Phone </a:t>
            </a:r>
            <a:r>
              <a:rPr lang="en-US" dirty="0" err="1"/>
              <a:t>number:15304730945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 visit the </a:t>
            </a:r>
            <a:r>
              <a:rPr lang="en-US" dirty="0" err="1"/>
              <a:t>Website:www.dragonkingcompany.com.vn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9897"/>
          </a:xfrm>
        </p:spPr>
        <p:txBody>
          <a:bodyPr/>
          <a:lstStyle/>
          <a:p>
            <a:pPr algn="ctr"/>
            <a:r>
              <a:rPr lang="en-US" dirty="0" smtClean="0"/>
              <a:t>Members of Company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" y="809898"/>
            <a:ext cx="5982789" cy="6048102"/>
          </a:xfrm>
        </p:spPr>
        <p:txBody>
          <a:bodyPr/>
          <a:lstStyle/>
          <a:p>
            <a:r>
              <a:rPr lang="en-US" dirty="0" smtClean="0"/>
              <a:t>Tran </a:t>
            </a:r>
            <a:r>
              <a:rPr lang="en-US" dirty="0" err="1" smtClean="0"/>
              <a:t>Thanh</a:t>
            </a:r>
            <a:r>
              <a:rPr lang="en-US" dirty="0" smtClean="0"/>
              <a:t> Tam </a:t>
            </a:r>
          </a:p>
          <a:p>
            <a:pPr marL="0" indent="0">
              <a:buNone/>
            </a:pPr>
            <a:r>
              <a:rPr lang="en-US" dirty="0"/>
              <a:t>(CEO of Rental Code Service </a:t>
            </a:r>
            <a:r>
              <a:rPr lang="en-US" dirty="0" smtClean="0"/>
              <a:t> </a:t>
            </a:r>
            <a:r>
              <a:rPr lang="en-US" dirty="0"/>
              <a:t>programming company)</a:t>
            </a:r>
          </a:p>
          <a:p>
            <a:pPr marL="0" indent="0">
              <a:buNone/>
            </a:pPr>
            <a:r>
              <a:rPr lang="en-US" dirty="0"/>
              <a:t>Managing all activities of Rental Code Service  programming company.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Nguyen Van Dung </a:t>
            </a:r>
          </a:p>
          <a:p>
            <a:pPr marL="0" indent="0">
              <a:buNone/>
            </a:pPr>
            <a:r>
              <a:rPr lang="en-US" dirty="0"/>
              <a:t>(Head of coder department of Rental Code Service  programming company)</a:t>
            </a:r>
          </a:p>
          <a:p>
            <a:pPr marL="0" indent="0">
              <a:buNone/>
            </a:pPr>
            <a:r>
              <a:rPr lang="en-US" dirty="0" smtClean="0"/>
              <a:t>He manages the programming and design of the project.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5" y="809897"/>
            <a:ext cx="5878286" cy="290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74" y="3833950"/>
            <a:ext cx="5912635" cy="30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890" y="930830"/>
            <a:ext cx="4167909" cy="2782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891" y="3943926"/>
            <a:ext cx="4167908" cy="29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2" y="471056"/>
            <a:ext cx="6502400" cy="6386944"/>
          </a:xfrm>
        </p:spPr>
        <p:txBody>
          <a:bodyPr/>
          <a:lstStyle/>
          <a:p>
            <a:r>
              <a:rPr lang="en-US" dirty="0" err="1" smtClean="0"/>
              <a:t>Vuong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Tin </a:t>
            </a:r>
          </a:p>
          <a:p>
            <a:pPr marL="0" indent="0">
              <a:buNone/>
            </a:pPr>
            <a:r>
              <a:rPr lang="en-US" dirty="0"/>
              <a:t>(Secretary of Rental Code Service  programming company )</a:t>
            </a:r>
          </a:p>
          <a:p>
            <a:pPr marL="0" indent="0">
              <a:buNone/>
            </a:pPr>
            <a:r>
              <a:rPr lang="en-US" dirty="0" smtClean="0"/>
              <a:t>He will manage all information and data in the company.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Nguyen </a:t>
            </a:r>
            <a:r>
              <a:rPr lang="en-US" dirty="0" err="1" smtClean="0"/>
              <a:t>Phu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(Marketing Manager of Rental Code Service  programming company)</a:t>
            </a:r>
          </a:p>
          <a:p>
            <a:pPr marL="0" indent="0">
              <a:buNone/>
            </a:pPr>
            <a:r>
              <a:rPr lang="en-US" dirty="0" smtClean="0"/>
              <a:t>He will be in charge of promoting the company's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71056"/>
            <a:ext cx="5190835" cy="3001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3731994"/>
            <a:ext cx="5282641" cy="3126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19" y="471056"/>
            <a:ext cx="3971636" cy="3001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19" y="3731992"/>
            <a:ext cx="3971635" cy="31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630"/>
            <a:ext cx="10515600" cy="6792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10194"/>
            <a:ext cx="6618514" cy="58478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Computer software programming, mobile </a:t>
            </a:r>
            <a:r>
              <a:rPr lang="en-US" sz="3200" dirty="0"/>
              <a:t>applications(about </a:t>
            </a:r>
            <a:r>
              <a:rPr lang="en-US" sz="3200" dirty="0" smtClean="0"/>
              <a:t>1000 dollars/project)</a:t>
            </a:r>
          </a:p>
          <a:p>
            <a:pPr marL="0" indent="0" algn="just">
              <a:buNone/>
            </a:pPr>
            <a:r>
              <a:rPr lang="en-US" sz="3200" dirty="0" smtClean="0"/>
              <a:t>Our company receives programming or support to make computer software and phone applications on demand and then sell it to customers.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10" y="1011429"/>
            <a:ext cx="5373189" cy="5846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0" y="1010194"/>
            <a:ext cx="5373190" cy="5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05692"/>
            <a:ext cx="6444342" cy="5952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Create graphics, </a:t>
            </a:r>
            <a:r>
              <a:rPr lang="en-US" sz="3600" dirty="0"/>
              <a:t>interfaces(about </a:t>
            </a:r>
            <a:r>
              <a:rPr lang="en-US" sz="3600" dirty="0" smtClean="0"/>
              <a:t>500 dollars/project)</a:t>
            </a:r>
          </a:p>
          <a:p>
            <a:pPr marL="0" indent="0" algn="just">
              <a:buNone/>
            </a:pPr>
            <a:r>
              <a:rPr lang="en-US" sz="3600" dirty="0"/>
              <a:t>Create graphics and interfaces for application software on the market to help customers when they can't do it all</a:t>
            </a:r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16" y="905692"/>
            <a:ext cx="5468983" cy="5952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26" y="905692"/>
            <a:ext cx="5155473" cy="59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1190"/>
            <a:ext cx="6313714" cy="6056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Programming </a:t>
            </a:r>
            <a:r>
              <a:rPr lang="en-US" sz="3600" dirty="0"/>
              <a:t>Games(about 5000-10000 </a:t>
            </a:r>
            <a:r>
              <a:rPr lang="en-US" sz="3600" dirty="0" smtClean="0"/>
              <a:t>dollars/game)</a:t>
            </a:r>
          </a:p>
          <a:p>
            <a:pPr marL="0" indent="0" algn="just">
              <a:buNone/>
            </a:pPr>
            <a:r>
              <a:rPr lang="en-US" sz="3600" dirty="0" smtClean="0"/>
              <a:t>Here we make offline and online games on mobile phones and run them on Android and IOS operating systems, then bring them to market to serve customers.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94" y="801190"/>
            <a:ext cx="5600306" cy="6056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95" y="801190"/>
            <a:ext cx="5600306" cy="60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7942"/>
            <a:ext cx="6261463" cy="59000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Web </a:t>
            </a:r>
            <a:r>
              <a:rPr lang="en-US" sz="3600" dirty="0"/>
              <a:t>design(about 100-150 </a:t>
            </a:r>
            <a:r>
              <a:rPr lang="en-US" sz="3600" dirty="0" smtClean="0"/>
              <a:t>dollars/website)</a:t>
            </a:r>
          </a:p>
          <a:p>
            <a:pPr marL="0" indent="0" algn="just">
              <a:buNone/>
            </a:pPr>
            <a:r>
              <a:rPr lang="en-US" sz="3600" dirty="0" smtClean="0"/>
              <a:t>Create custom websites to advertise their products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09" y="957943"/>
            <a:ext cx="5782491" cy="2638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95" y="3744686"/>
            <a:ext cx="5785605" cy="3113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95" y="418012"/>
            <a:ext cx="5785605" cy="3178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395" y="3805646"/>
            <a:ext cx="5785605" cy="30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6252754" cy="6248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Database </a:t>
            </a:r>
            <a:r>
              <a:rPr lang="en-US" sz="3600" dirty="0"/>
              <a:t>Design(about 500 </a:t>
            </a:r>
            <a:r>
              <a:rPr lang="en-US" sz="3600" dirty="0" smtClean="0"/>
              <a:t>dollars/project)</a:t>
            </a:r>
          </a:p>
          <a:p>
            <a:pPr marL="0" indent="0" algn="just">
              <a:buNone/>
            </a:pPr>
            <a:r>
              <a:rPr lang="en-US" sz="3600" dirty="0" smtClean="0"/>
              <a:t>Create a database for customers to easily manage information about their business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52" y="609601"/>
            <a:ext cx="5738948" cy="296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52" y="609601"/>
            <a:ext cx="5669279" cy="2969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52" y="3666309"/>
            <a:ext cx="5738948" cy="3191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52" y="3666309"/>
            <a:ext cx="5738947" cy="31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37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Q</a:t>
            </a:r>
            <a:r>
              <a:rPr lang="en-US" b="1" dirty="0" smtClean="0"/>
              <a:t>uestions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Answers to most common questions.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53737"/>
            <a:ext cx="12192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*Why use our service?</a:t>
            </a:r>
          </a:p>
          <a:p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 </a:t>
            </a:r>
            <a:r>
              <a:rPr lang="en-GB" sz="2400" dirty="0"/>
              <a:t>Using services from reputable, branded sources helps you feel secure in transactions &amp; agreements</a:t>
            </a:r>
            <a:r>
              <a:rPr lang="en-US" sz="2400" dirty="0"/>
              <a:t>.</a:t>
            </a:r>
          </a:p>
          <a:p>
            <a:r>
              <a:rPr lang="en-US" sz="2400" dirty="0"/>
              <a:t>*How to pay fees?</a:t>
            </a:r>
          </a:p>
          <a:p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Payment </a:t>
            </a:r>
            <a:r>
              <a:rPr lang="en-GB" sz="2400" dirty="0"/>
              <a:t>by bank transfer 20% in advance.</a:t>
            </a:r>
          </a:p>
          <a:p>
            <a:r>
              <a:rPr lang="en-GB" sz="2400" dirty="0"/>
              <a:t>*Is the project delivery time guaranteed?</a:t>
            </a:r>
          </a:p>
          <a:p>
            <a:r>
              <a:rPr lang="en-GB" sz="2400" dirty="0"/>
              <a:t>Commitment to ensure the time as promised by both parties.</a:t>
            </a:r>
          </a:p>
          <a:p>
            <a:r>
              <a:rPr lang="en-GB" sz="2400" dirty="0"/>
              <a:t>*Is the code the same on the internet?</a:t>
            </a:r>
          </a:p>
          <a:p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The </a:t>
            </a:r>
            <a:r>
              <a:rPr lang="en-GB" sz="2400" dirty="0"/>
              <a:t>source code commitment we provide is not duplicated, not available on the network (With a large assignment code rental service</a:t>
            </a:r>
            <a:r>
              <a:rPr lang="en-GB" sz="2400" dirty="0" smtClean="0"/>
              <a:t>).</a:t>
            </a:r>
          </a:p>
          <a:p>
            <a:r>
              <a:rPr lang="en-GB" sz="2400" dirty="0" smtClean="0"/>
              <a:t>*Do </a:t>
            </a:r>
            <a:r>
              <a:rPr lang="en-GB" sz="2400" dirty="0"/>
              <a:t>you compensate for not doing your duty properly</a:t>
            </a:r>
            <a:r>
              <a:rPr lang="en-GB" sz="2400" dirty="0" smtClean="0"/>
              <a:t>?</a:t>
            </a:r>
          </a:p>
          <a:p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100</a:t>
            </a:r>
            <a:r>
              <a:rPr lang="en-GB" sz="2400" dirty="0"/>
              <a:t>% refund if you do not do your responsibilities properly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*Do </a:t>
            </a:r>
            <a:r>
              <a:rPr lang="en-GB" sz="2400" dirty="0"/>
              <a:t>you have a warranty when delivering the product to the customer</a:t>
            </a:r>
            <a:r>
              <a:rPr lang="en-GB" sz="2400" dirty="0" smtClean="0"/>
              <a:t>?</a:t>
            </a:r>
          </a:p>
          <a:p>
            <a:r>
              <a:rPr lang="en-GB" sz="2400" dirty="0" smtClean="0">
                <a:sym typeface="Wingdings" panose="05000000000000000000" pitchFamily="2" charset="2"/>
              </a:rPr>
              <a:t></a:t>
            </a:r>
            <a:r>
              <a:rPr lang="en-GB" sz="2400" dirty="0" smtClean="0"/>
              <a:t>Commit </a:t>
            </a:r>
            <a:r>
              <a:rPr lang="en-GB" sz="2400" dirty="0"/>
              <a:t>to warranty service even after handing over the code, ensuring your code will run correctly and have all the features as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154</TotalTime>
  <Words>440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</vt:lpstr>
      <vt:lpstr>Parallax</vt:lpstr>
      <vt:lpstr>PowerPoint Presentation</vt:lpstr>
      <vt:lpstr>Members of Company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Questions Answers to most common questions.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DK PROGRAMMING COMPANY</dc:title>
  <dc:creator>userpc</dc:creator>
  <cp:lastModifiedBy>Admin</cp:lastModifiedBy>
  <cp:revision>18</cp:revision>
  <dcterms:created xsi:type="dcterms:W3CDTF">2021-08-18T06:40:31Z</dcterms:created>
  <dcterms:modified xsi:type="dcterms:W3CDTF">2021-08-24T09:02:38Z</dcterms:modified>
</cp:coreProperties>
</file>